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82" r:id="rId4"/>
    <p:sldId id="257" r:id="rId5"/>
    <p:sldId id="270" r:id="rId6"/>
    <p:sldId id="258" r:id="rId7"/>
    <p:sldId id="271" r:id="rId8"/>
    <p:sldId id="260" r:id="rId9"/>
    <p:sldId id="272" r:id="rId10"/>
    <p:sldId id="261" r:id="rId11"/>
    <p:sldId id="274" r:id="rId12"/>
    <p:sldId id="263" r:id="rId13"/>
    <p:sldId id="275" r:id="rId14"/>
    <p:sldId id="259" r:id="rId15"/>
    <p:sldId id="276" r:id="rId16"/>
    <p:sldId id="265" r:id="rId17"/>
    <p:sldId id="277" r:id="rId18"/>
    <p:sldId id="264" r:id="rId19"/>
    <p:sldId id="278" r:id="rId20"/>
    <p:sldId id="267" r:id="rId21"/>
    <p:sldId id="279" r:id="rId22"/>
    <p:sldId id="266" r:id="rId23"/>
    <p:sldId id="280" r:id="rId24"/>
    <p:sldId id="268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FRENCH" initials="DF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DAVID FRENCH" initials="DF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0"/>
    <p:restoredTop sz="86452" autoAdjust="0"/>
  </p:normalViewPr>
  <p:slideViewPr>
    <p:cSldViewPr snapToGrid="0" snapToObjects="1">
      <p:cViewPr>
        <p:scale>
          <a:sx n="100" d="100"/>
          <a:sy n="100" d="100"/>
        </p:scale>
        <p:origin x="1312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20T12:51:07.880" idx="1">
    <p:pos x="10" y="10"/>
    <p:text>This should be correct (11/20/17)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A5926-EA4E-5E43-AF7D-70F124988CB8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57278-B96A-634F-A0AE-C6DD39B88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should be 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5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2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3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(12/062017)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2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(11/2017)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</a:t>
            </a:r>
            <a:r>
              <a:rPr lang="en-US" baseline="0" dirty="0" smtClean="0"/>
              <a:t>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(12/6/17)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(11/20/17)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(12/06/17)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57278-B96A-634F-A0AE-C6DD39B882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5" Type="http://schemas.openxmlformats.org/officeDocument/2006/relationships/image" Target="../media/image49.em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2064">
            <a:off x="1973590" y="1460227"/>
            <a:ext cx="3318568" cy="24559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98" y="2090388"/>
            <a:ext cx="3507702" cy="35029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640641" y="4394230"/>
            <a:ext cx="749508" cy="3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9243" y="488414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40641" y="3562443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4271" y="403969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970282" y="738342"/>
            <a:ext cx="3262196" cy="2414261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4" y="3637508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489911" y="5118944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2983" y="4773629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5376" y="5382072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79818" y="602805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01"/>
            <a:ext cx="8839200" cy="684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20" y="379075"/>
            <a:ext cx="2441101" cy="232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6" y="3230586"/>
            <a:ext cx="2621170" cy="14772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57600" y="3869635"/>
            <a:ext cx="1015996" cy="165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8288" y="2754139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64264" y="2739017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n-US" smtClean="0"/>
              <a:t>149 </a:t>
            </a:r>
            <a:r>
              <a:rPr lang="en-US" dirty="0" smtClean="0"/>
              <a:t>km/s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07674" y="3447213"/>
            <a:ext cx="14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+5 km/s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864673" y="663003"/>
            <a:ext cx="672527" cy="474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73" y="1234401"/>
            <a:ext cx="2430093" cy="1424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7200" y="379075"/>
            <a:ext cx="159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-22 km/s</a:t>
            </a:r>
          </a:p>
          <a:p>
            <a:r>
              <a:rPr lang="en-US" dirty="0" smtClean="0"/>
              <a:t>dv = -315 </a:t>
            </a:r>
            <a:r>
              <a:rPr lang="en-US" dirty="0" err="1" smtClean="0"/>
              <a:t>kms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878857" y="4338503"/>
            <a:ext cx="94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5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453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7" y="0"/>
            <a:ext cx="74187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27" y="2949836"/>
            <a:ext cx="3897630" cy="390816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246181" y="4764415"/>
            <a:ext cx="736823" cy="855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035" y="426227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5842" y="4558833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 side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9530" y="570841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 side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NGC453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5453">
            <a:off x="1598220" y="1013747"/>
            <a:ext cx="3303225" cy="2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4111"/>
            <a:ext cx="8843064" cy="6843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64" y="1212822"/>
            <a:ext cx="2358887" cy="18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4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493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1" y="0"/>
            <a:ext cx="7348692" cy="6858000"/>
          </a:xfrm>
          <a:prstGeom prst="rect">
            <a:avLst/>
          </a:prstGeom>
        </p:spPr>
      </p:pic>
      <p:pic>
        <p:nvPicPr>
          <p:cNvPr id="7" name="Picture 6" descr="NGC493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21375">
            <a:off x="669939" y="2205784"/>
            <a:ext cx="3500767" cy="2590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04" y="978382"/>
            <a:ext cx="3672515" cy="3677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509987" y="3352764"/>
            <a:ext cx="1128008" cy="8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68262" y="350119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Increasing wavelength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1471" y="3088424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blue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4771" y="2586056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red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20277" y="437322"/>
            <a:ext cx="2358651" cy="1856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86293" y="2294202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+204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72543" y="3781750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204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18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5364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2" y="0"/>
            <a:ext cx="7372058" cy="6858000"/>
          </a:xfrm>
          <a:prstGeom prst="rect">
            <a:avLst/>
          </a:prstGeom>
        </p:spPr>
      </p:pic>
      <p:pic>
        <p:nvPicPr>
          <p:cNvPr id="13" name="Picture 12" descr="NGC5364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7733" flipV="1">
            <a:off x="3954701" y="1077061"/>
            <a:ext cx="3167326" cy="237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3389808"/>
            <a:ext cx="3458818" cy="346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26088" y="5456744"/>
            <a:ext cx="622852" cy="69658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20457" y="615333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Increasing wavelength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9273" y="5155551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side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33941" y="446479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Blue side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499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5595"/>
            <a:ext cx="8854068" cy="6852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7450" y="379142"/>
            <a:ext cx="2181059" cy="20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578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" y="0"/>
            <a:ext cx="7407107" cy="6858000"/>
          </a:xfrm>
          <a:prstGeom prst="rect">
            <a:avLst/>
          </a:prstGeom>
        </p:spPr>
      </p:pic>
      <p:pic>
        <p:nvPicPr>
          <p:cNvPr id="4" name="Picture 3" descr="NGC5786_rotated260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78" y="3669357"/>
            <a:ext cx="3178435" cy="34703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15350" y="5133464"/>
            <a:ext cx="172658" cy="1136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NGC5786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9071" flipV="1">
            <a:off x="2603680" y="687557"/>
            <a:ext cx="3640067" cy="241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2256" y="6299501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826" y="513346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8715" y="476985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1"/>
            <a:ext cx="886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4457" y="356838"/>
            <a:ext cx="2140491" cy="20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-2557"/>
            <a:ext cx="8864600" cy="68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00" y="417069"/>
            <a:ext cx="2881473" cy="238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01" y="4533353"/>
            <a:ext cx="2588612" cy="14908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44052" y="3440789"/>
            <a:ext cx="0" cy="73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5781" y="3440788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4774" y="2502534"/>
            <a:ext cx="116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132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42783" y="4246188"/>
            <a:ext cx="158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-73km/s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92283" y="409951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6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RFGC3781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9" y="0"/>
            <a:ext cx="7769284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" y="304800"/>
            <a:ext cx="3627890" cy="363772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80567" y="2544418"/>
            <a:ext cx="937346" cy="371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70577" y="2967334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567" y="1552088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20" y="257605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65753">
            <a:off x="4097533" y="2712732"/>
            <a:ext cx="332107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" y="0"/>
            <a:ext cx="88612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8861" y="367989"/>
            <a:ext cx="2184667" cy="1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GC09760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7205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2">
            <a:off x="3366147" y="925662"/>
            <a:ext cx="3198548" cy="236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9" y="3544978"/>
            <a:ext cx="3234873" cy="3243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78677" y="5125852"/>
            <a:ext cx="565608" cy="85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80300" y="4597452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953" y="4766517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6125" y="598805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358926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" y="-3037"/>
            <a:ext cx="8865220" cy="6861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806" y="367989"/>
            <a:ext cx="2444704" cy="22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15" y="1444487"/>
            <a:ext cx="3746785" cy="37620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186305" y="2997678"/>
            <a:ext cx="1087361" cy="195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1377" y="2615295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</a:rPr>
              <a:t>Increasing wavelength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9985" y="4302304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1202" y="31359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7408">
            <a:off x="407033" y="1214469"/>
            <a:ext cx="4201520" cy="31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5594"/>
            <a:ext cx="8854068" cy="685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209" y="384006"/>
            <a:ext cx="2679229" cy="2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2712804">
            <a:off x="6361412" y="3178102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31692" y="4003293"/>
            <a:ext cx="89057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09390" y="2631688"/>
            <a:ext cx="22303" cy="1371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184744" y="3980991"/>
            <a:ext cx="446949" cy="624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30605" y="2170776"/>
            <a:ext cx="2453269" cy="4285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2712804">
            <a:off x="3123837" y="208393"/>
            <a:ext cx="691376" cy="20518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" idx="4"/>
            <a:endCxn id="21" idx="4"/>
          </p:cNvCxnSpPr>
          <p:nvPr/>
        </p:nvCxnSpPr>
        <p:spPr>
          <a:xfrm flipH="1" flipV="1">
            <a:off x="2741398" y="1957028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" idx="4"/>
          </p:cNvCxnSpPr>
          <p:nvPr/>
        </p:nvCxnSpPr>
        <p:spPr>
          <a:xfrm flipH="1" flipV="1">
            <a:off x="4230033" y="518652"/>
            <a:ext cx="3237575" cy="2969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rc 25"/>
          <p:cNvSpPr/>
          <p:nvPr/>
        </p:nvSpPr>
        <p:spPr>
          <a:xfrm rot="4825555">
            <a:off x="1291510" y="-918308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825555">
            <a:off x="2603643" y="272786"/>
            <a:ext cx="4531458" cy="3368482"/>
          </a:xfrm>
          <a:prstGeom prst="arc">
            <a:avLst>
              <a:gd name="adj1" fmla="val 18439629"/>
              <a:gd name="adj2" fmla="val 2155709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582087" y="4216155"/>
            <a:ext cx="3165616" cy="1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4133" y="5750242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sightline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704088" y="421872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47703" y="4379619"/>
            <a:ext cx="76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52" y="0"/>
            <a:ext cx="75239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184666"/>
            <a:ext cx="4214552" cy="4231684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65824" flipV="1">
            <a:off x="-55277" y="2703594"/>
            <a:ext cx="3792598" cy="276413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791651" y="2933623"/>
            <a:ext cx="1648428" cy="42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71591" y="346149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46847" y="2686829"/>
            <a:ext cx="97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Red 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64420" y="2298372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51820" y="269820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75"/>
            <a:ext cx="8859907" cy="6856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51" y="358208"/>
            <a:ext cx="2915101" cy="2230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07" y="3723861"/>
            <a:ext cx="2449996" cy="14297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21113" y="2167493"/>
            <a:ext cx="419339" cy="1556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35154" y="2589153"/>
            <a:ext cx="100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-53 km/s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2" y="337414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n-US" dirty="0" smtClean="0"/>
              <a:t>53 km/s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49474" y="1415217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+95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0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2" y="374753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939210" y="277653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341978" y="2598582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33897" y="3243113"/>
            <a:ext cx="181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Increasing wavelength</a:t>
            </a:r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6786210" y="1815826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blue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283792" y="2650787"/>
            <a:ext cx="429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5" y="0"/>
            <a:ext cx="886129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56" y="374373"/>
            <a:ext cx="2344987" cy="1967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34" y="4537362"/>
            <a:ext cx="2758109" cy="145427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087757" y="4704522"/>
            <a:ext cx="1429577" cy="159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8623" y="4271049"/>
            <a:ext cx="156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</a:t>
            </a:r>
            <a:r>
              <a:rPr lang="en-US" smtClean="0"/>
              <a:t>= -1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212" y="408638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+150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58389" y="1840689"/>
            <a:ext cx="121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</a:t>
            </a:r>
            <a:r>
              <a:rPr lang="en-US" dirty="0" smtClean="0"/>
              <a:t>150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" y="137160"/>
            <a:ext cx="746552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3262313"/>
            <a:ext cx="3576276" cy="35956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046470" y="4744299"/>
            <a:ext cx="636758" cy="1062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8692" y="4436522"/>
            <a:ext cx="183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wavelength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816" y="4906267"/>
            <a:ext cx="101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 side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5225" y="5561952"/>
            <a:ext cx="89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Red side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2142860" y="1023589"/>
            <a:ext cx="3010749" cy="22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-3148"/>
            <a:ext cx="8851900" cy="6850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95" y="360579"/>
            <a:ext cx="2729948" cy="2219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2" y="4170661"/>
            <a:ext cx="3151257" cy="1839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4456" y="3619334"/>
            <a:ext cx="518362" cy="515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32061" y="3237550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+11 km/s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64456" y="2529803"/>
            <a:ext cx="12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11 km/s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1207" y="3354841"/>
            <a:ext cx="156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dv = -12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37712</TotalTime>
  <Words>277</Words>
  <Application>Microsoft Macintosh PowerPoint</Application>
  <PresentationFormat>On-screen Show (4:3)</PresentationFormat>
  <Paragraphs>108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130</cp:revision>
  <dcterms:created xsi:type="dcterms:W3CDTF">2017-10-19T21:33:50Z</dcterms:created>
  <dcterms:modified xsi:type="dcterms:W3CDTF">2017-12-06T23:32:22Z</dcterms:modified>
</cp:coreProperties>
</file>